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Source Sans Pro Bold" charset="1" panose="020B0703030403020204"/>
      <p:regular r:id="rId15"/>
    </p:embeddedFont>
    <p:embeddedFont>
      <p:font typeface="League Spartan" charset="1" panose="00000800000000000000"/>
      <p:regular r:id="rId16"/>
    </p:embeddedFont>
    <p:embeddedFont>
      <p:font typeface="Canva Sans Bold" charset="1" panose="020B08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notesMasters/notesMaster1.xml" Type="http://schemas.openxmlformats.org/officeDocument/2006/relationships/notesMaster"/><Relationship Id="rId18" Target="theme/theme2.xml" Type="http://schemas.openxmlformats.org/officeDocument/2006/relationships/theme"/><Relationship Id="rId19" Target="notesSlides/notesSlide1.xml" Type="http://schemas.openxmlformats.org/officeDocument/2006/relationships/notes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solution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5.png" Type="http://schemas.openxmlformats.org/officeDocument/2006/relationships/image"/><Relationship Id="rId15" Target="../media/image29.png" Type="http://schemas.openxmlformats.org/officeDocument/2006/relationships/image"/><Relationship Id="rId16" Target="../media/image30.svg" Type="http://schemas.openxmlformats.org/officeDocument/2006/relationships/image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5.pn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8.svg" Type="http://schemas.openxmlformats.org/officeDocument/2006/relationships/image"/><Relationship Id="rId11" Target="../media/image59.png" Type="http://schemas.openxmlformats.org/officeDocument/2006/relationships/image"/><Relationship Id="rId12" Target="../media/image60.sv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.png" Type="http://schemas.openxmlformats.org/officeDocument/2006/relationships/image"/><Relationship Id="rId9" Target="../media/image5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057400"/>
            <a:ext cx="18288000" cy="10309860"/>
          </a:xfrm>
          <a:custGeom>
            <a:avLst/>
            <a:gdLst/>
            <a:ahLst/>
            <a:cxnLst/>
            <a:rect r="r" b="b" t="t" l="l"/>
            <a:pathLst>
              <a:path h="10309860" w="18288000">
                <a:moveTo>
                  <a:pt x="0" y="0"/>
                </a:moveTo>
                <a:lnTo>
                  <a:pt x="18288000" y="0"/>
                </a:lnTo>
                <a:lnTo>
                  <a:pt x="18288000" y="10309860"/>
                </a:lnTo>
                <a:lnTo>
                  <a:pt x="0" y="10309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92786" y="-2057400"/>
            <a:ext cx="5468173" cy="4114800"/>
          </a:xfrm>
          <a:custGeom>
            <a:avLst/>
            <a:gdLst/>
            <a:ahLst/>
            <a:cxnLst/>
            <a:rect r="r" b="b" t="t" l="l"/>
            <a:pathLst>
              <a:path h="4114800" w="5468173">
                <a:moveTo>
                  <a:pt x="0" y="0"/>
                </a:moveTo>
                <a:lnTo>
                  <a:pt x="5468173" y="0"/>
                </a:lnTo>
                <a:lnTo>
                  <a:pt x="5468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27708" y="2431849"/>
            <a:ext cx="11519568" cy="2057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829"/>
              </a:lnSpc>
            </a:pPr>
            <a:r>
              <a:rPr lang="en-US" sz="12021">
                <a:solidFill>
                  <a:srgbClr val="D89464"/>
                </a:solidFill>
                <a:latin typeface="Source Sans Pro Bold"/>
              </a:rPr>
              <a:t>STUDYBUDDY  AI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7759990"/>
            <a:ext cx="2527010" cy="2527010"/>
          </a:xfrm>
          <a:custGeom>
            <a:avLst/>
            <a:gdLst/>
            <a:ahLst/>
            <a:cxnLst/>
            <a:rect r="r" b="b" t="t" l="l"/>
            <a:pathLst>
              <a:path h="2527010" w="2527010">
                <a:moveTo>
                  <a:pt x="0" y="0"/>
                </a:moveTo>
                <a:lnTo>
                  <a:pt x="2527010" y="0"/>
                </a:lnTo>
                <a:lnTo>
                  <a:pt x="2527010" y="2527010"/>
                </a:lnTo>
                <a:lnTo>
                  <a:pt x="0" y="2527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470547" y="-1321686"/>
            <a:ext cx="10940122" cy="10180272"/>
            <a:chOff x="0" y="0"/>
            <a:chExt cx="835109" cy="7771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5109" cy="777106"/>
            </a:xfrm>
            <a:custGeom>
              <a:avLst/>
              <a:gdLst/>
              <a:ahLst/>
              <a:cxnLst/>
              <a:rect r="r" b="b" t="t" l="l"/>
              <a:pathLst>
                <a:path h="777106" w="835109">
                  <a:moveTo>
                    <a:pt x="417554" y="0"/>
                  </a:moveTo>
                  <a:cubicBezTo>
                    <a:pt x="186945" y="0"/>
                    <a:pt x="0" y="173961"/>
                    <a:pt x="0" y="388553"/>
                  </a:cubicBezTo>
                  <a:cubicBezTo>
                    <a:pt x="0" y="603145"/>
                    <a:pt x="186945" y="777106"/>
                    <a:pt x="417554" y="777106"/>
                  </a:cubicBezTo>
                  <a:cubicBezTo>
                    <a:pt x="648163" y="777106"/>
                    <a:pt x="835109" y="603145"/>
                    <a:pt x="835109" y="388553"/>
                  </a:cubicBezTo>
                  <a:cubicBezTo>
                    <a:pt x="835109" y="173961"/>
                    <a:pt x="648163" y="0"/>
                    <a:pt x="4175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8291" y="34754"/>
              <a:ext cx="678526" cy="6694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446345" y="3099208"/>
            <a:ext cx="4822006" cy="482200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839128" y="3099208"/>
            <a:ext cx="4822006" cy="4822006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-10709124">
            <a:off x="-8444954" y="-5624912"/>
            <a:ext cx="15223028" cy="14684592"/>
          </a:xfrm>
          <a:custGeom>
            <a:avLst/>
            <a:gdLst/>
            <a:ahLst/>
            <a:cxnLst/>
            <a:rect r="r" b="b" t="t" l="l"/>
            <a:pathLst>
              <a:path h="14684592" w="15223028">
                <a:moveTo>
                  <a:pt x="0" y="0"/>
                </a:moveTo>
                <a:lnTo>
                  <a:pt x="15223028" y="0"/>
                </a:lnTo>
                <a:lnTo>
                  <a:pt x="15223028" y="14684593"/>
                </a:lnTo>
                <a:lnTo>
                  <a:pt x="0" y="14684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709124">
            <a:off x="-9551885" y="-5624912"/>
            <a:ext cx="15223028" cy="14684592"/>
          </a:xfrm>
          <a:custGeom>
            <a:avLst/>
            <a:gdLst/>
            <a:ahLst/>
            <a:cxnLst/>
            <a:rect r="r" b="b" t="t" l="l"/>
            <a:pathLst>
              <a:path h="14684592" w="15223028">
                <a:moveTo>
                  <a:pt x="0" y="0"/>
                </a:moveTo>
                <a:lnTo>
                  <a:pt x="15223028" y="0"/>
                </a:lnTo>
                <a:lnTo>
                  <a:pt x="15223028" y="14684593"/>
                </a:lnTo>
                <a:lnTo>
                  <a:pt x="0" y="146845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605087" y="4900928"/>
            <a:ext cx="2504522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League Spartan"/>
              </a:rPr>
              <a:t>52%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997870" y="4900928"/>
            <a:ext cx="2504522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League Spartan"/>
              </a:rPr>
              <a:t>41%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969483" y="1309021"/>
            <a:ext cx="11138929" cy="1811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D1A0"/>
                </a:solidFill>
                <a:latin typeface="League Spartan"/>
              </a:rPr>
              <a:t>Students Struggle to Effectively Study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6558" y="3768450"/>
            <a:ext cx="4983352" cy="1310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338"/>
              </a:lnSpc>
            </a:pPr>
            <a:r>
              <a:rPr lang="en-US" sz="8615">
                <a:solidFill>
                  <a:srgbClr val="FFD1A0"/>
                </a:solidFill>
                <a:latin typeface="League Spartan"/>
              </a:rPr>
              <a:t>Problem 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2527010" cy="2527010"/>
          </a:xfrm>
          <a:custGeom>
            <a:avLst/>
            <a:gdLst/>
            <a:ahLst/>
            <a:cxnLst/>
            <a:rect r="r" b="b" t="t" l="l"/>
            <a:pathLst>
              <a:path h="2527010" w="2527010">
                <a:moveTo>
                  <a:pt x="0" y="0"/>
                </a:moveTo>
                <a:lnTo>
                  <a:pt x="2527010" y="0"/>
                </a:lnTo>
                <a:lnTo>
                  <a:pt x="2527010" y="2527010"/>
                </a:lnTo>
                <a:lnTo>
                  <a:pt x="0" y="25270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4" id="14"/>
          <p:cNvSpPr txBox="true"/>
          <p:nvPr/>
        </p:nvSpPr>
        <p:spPr>
          <a:xfrm rot="0">
            <a:off x="8337502" y="7843700"/>
            <a:ext cx="3039692" cy="63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8"/>
              </a:lnSpc>
            </a:pPr>
            <a:r>
              <a:rPr lang="en-US" sz="3784">
                <a:solidFill>
                  <a:srgbClr val="FFFFFF"/>
                </a:solidFill>
                <a:latin typeface="League Spartan"/>
              </a:rPr>
              <a:t> Pressure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730285" y="7843230"/>
            <a:ext cx="3039692" cy="631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8"/>
              </a:lnSpc>
            </a:pPr>
            <a:r>
              <a:rPr lang="en-US" sz="3784">
                <a:solidFill>
                  <a:srgbClr val="FFFFFF"/>
                </a:solidFill>
                <a:latin typeface="League Spartan"/>
              </a:rPr>
              <a:t>Depression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09403" y="-754697"/>
            <a:ext cx="6895165" cy="4490476"/>
          </a:xfrm>
          <a:custGeom>
            <a:avLst/>
            <a:gdLst/>
            <a:ahLst/>
            <a:cxnLst/>
            <a:rect r="r" b="b" t="t" l="l"/>
            <a:pathLst>
              <a:path h="4490476" w="6895165">
                <a:moveTo>
                  <a:pt x="0" y="0"/>
                </a:moveTo>
                <a:lnTo>
                  <a:pt x="6895165" y="0"/>
                </a:lnTo>
                <a:lnTo>
                  <a:pt x="6895165" y="4490476"/>
                </a:lnTo>
                <a:lnTo>
                  <a:pt x="0" y="4490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4752" y="4205975"/>
            <a:ext cx="5859268" cy="1342305"/>
          </a:xfrm>
          <a:custGeom>
            <a:avLst/>
            <a:gdLst/>
            <a:ahLst/>
            <a:cxnLst/>
            <a:rect r="r" b="b" t="t" l="l"/>
            <a:pathLst>
              <a:path h="1342305" w="5859268">
                <a:moveTo>
                  <a:pt x="0" y="0"/>
                </a:moveTo>
                <a:lnTo>
                  <a:pt x="5859268" y="0"/>
                </a:lnTo>
                <a:lnTo>
                  <a:pt x="5859268" y="1342305"/>
                </a:lnTo>
                <a:lnTo>
                  <a:pt x="0" y="1342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400032" y="4309015"/>
            <a:ext cx="5859268" cy="1342305"/>
          </a:xfrm>
          <a:custGeom>
            <a:avLst/>
            <a:gdLst/>
            <a:ahLst/>
            <a:cxnLst/>
            <a:rect r="r" b="b" t="t" l="l"/>
            <a:pathLst>
              <a:path h="1342305" w="5859268">
                <a:moveTo>
                  <a:pt x="0" y="0"/>
                </a:moveTo>
                <a:lnTo>
                  <a:pt x="5859268" y="0"/>
                </a:lnTo>
                <a:lnTo>
                  <a:pt x="5859268" y="1342305"/>
                </a:lnTo>
                <a:lnTo>
                  <a:pt x="0" y="13423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93374" y="4112118"/>
            <a:ext cx="2541378" cy="5462469"/>
          </a:xfrm>
          <a:custGeom>
            <a:avLst/>
            <a:gdLst/>
            <a:ahLst/>
            <a:cxnLst/>
            <a:rect r="r" b="b" t="t" l="l"/>
            <a:pathLst>
              <a:path h="5462469" w="2541378">
                <a:moveTo>
                  <a:pt x="0" y="0"/>
                </a:moveTo>
                <a:lnTo>
                  <a:pt x="2541378" y="0"/>
                </a:lnTo>
                <a:lnTo>
                  <a:pt x="2541378" y="5462469"/>
                </a:lnTo>
                <a:lnTo>
                  <a:pt x="0" y="54624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69" t="0" r="-1869" b="-445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27227" y="3935225"/>
            <a:ext cx="2890900" cy="5781800"/>
          </a:xfrm>
          <a:custGeom>
            <a:avLst/>
            <a:gdLst/>
            <a:ahLst/>
            <a:cxnLst/>
            <a:rect r="r" b="b" t="t" l="l"/>
            <a:pathLst>
              <a:path h="5781800" w="2890900">
                <a:moveTo>
                  <a:pt x="0" y="0"/>
                </a:moveTo>
                <a:lnTo>
                  <a:pt x="2890900" y="0"/>
                </a:lnTo>
                <a:lnTo>
                  <a:pt x="2890900" y="5781799"/>
                </a:lnTo>
                <a:lnTo>
                  <a:pt x="0" y="57817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509403" y="1581595"/>
            <a:ext cx="6895165" cy="109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League Spartan"/>
              </a:rPr>
              <a:t>Solution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4752" y="4331668"/>
            <a:ext cx="5859268" cy="9861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FFFFFF"/>
                </a:solidFill>
                <a:latin typeface="League Spartan"/>
              </a:rPr>
              <a:t>Technology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562460" y="4410726"/>
            <a:ext cx="5859268" cy="88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League Spartan"/>
              </a:rPr>
              <a:t>Website &amp; App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07232" y="6195980"/>
            <a:ext cx="6661252" cy="352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79611" indent="-539805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AI</a:t>
            </a:r>
          </a:p>
          <a:p>
            <a:pPr algn="ctr" marL="1079611" indent="-539805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 Machine Learning </a:t>
            </a:r>
          </a:p>
          <a:p>
            <a:pPr algn="ctr" marL="1079611" indent="-539805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Data Analytics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715858" y="6119780"/>
            <a:ext cx="6543442" cy="3521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079611" indent="-539805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Personalized Learning </a:t>
            </a:r>
          </a:p>
          <a:p>
            <a:pPr algn="ctr" marL="1079611" indent="-539805" lvl="1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Study tools tailored to you </a:t>
            </a:r>
            <a:r>
              <a:rPr lang="en-US" sz="5000">
                <a:solidFill>
                  <a:srgbClr val="FFFFFF"/>
                </a:solidFill>
                <a:latin typeface="League Spartan"/>
              </a:rPr>
              <a:t>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747593" y="927373"/>
            <a:ext cx="2527010" cy="2527010"/>
          </a:xfrm>
          <a:custGeom>
            <a:avLst/>
            <a:gdLst/>
            <a:ahLst/>
            <a:cxnLst/>
            <a:rect r="r" b="b" t="t" l="l"/>
            <a:pathLst>
              <a:path h="2527010" w="2527010">
                <a:moveTo>
                  <a:pt x="0" y="0"/>
                </a:moveTo>
                <a:lnTo>
                  <a:pt x="2527010" y="0"/>
                </a:lnTo>
                <a:lnTo>
                  <a:pt x="2527010" y="2527010"/>
                </a:lnTo>
                <a:lnTo>
                  <a:pt x="0" y="2527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636058" y="927373"/>
            <a:ext cx="2527010" cy="2527010"/>
          </a:xfrm>
          <a:custGeom>
            <a:avLst/>
            <a:gdLst/>
            <a:ahLst/>
            <a:cxnLst/>
            <a:rect r="r" b="b" t="t" l="l"/>
            <a:pathLst>
              <a:path h="2527010" w="2527010">
                <a:moveTo>
                  <a:pt x="0" y="0"/>
                </a:moveTo>
                <a:lnTo>
                  <a:pt x="2527009" y="0"/>
                </a:lnTo>
                <a:lnTo>
                  <a:pt x="2527009" y="2527010"/>
                </a:lnTo>
                <a:lnTo>
                  <a:pt x="0" y="2527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922325" y="5684009"/>
            <a:ext cx="3574291" cy="3574291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lnTo>
                    <a:pt x="0" y="6350000"/>
                  </a:lnTo>
                  <a:cubicBezTo>
                    <a:pt x="3506470" y="6350000"/>
                    <a:pt x="6350000" y="3506470"/>
                    <a:pt x="6350000" y="0"/>
                  </a:cubicBez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2995" y="5684009"/>
            <a:ext cx="3574291" cy="357429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46" t="0" r="-2504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922325" y="1931181"/>
            <a:ext cx="3574291" cy="3574291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lnTo>
                    <a:pt x="0" y="6350000"/>
                  </a:lnTo>
                  <a:lnTo>
                    <a:pt x="6350000" y="6350000"/>
                  </a:lnTo>
                  <a:cubicBezTo>
                    <a:pt x="6350000" y="2843530"/>
                    <a:pt x="3506470" y="0"/>
                    <a:pt x="0" y="0"/>
                  </a:cubicBezTo>
                  <a:close/>
                </a:path>
              </a:pathLst>
            </a:custGeom>
            <a:blipFill>
              <a:blip r:embed="rId4"/>
              <a:stretch>
                <a:fillRect l="-50809" t="0" r="-26968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72995" y="1931181"/>
            <a:ext cx="3574291" cy="3574291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6350000"/>
                  </a:moveTo>
                  <a:lnTo>
                    <a:pt x="6350000" y="6350000"/>
                  </a:lnTo>
                  <a:lnTo>
                    <a:pt x="6350000" y="0"/>
                  </a:lnTo>
                  <a:cubicBezTo>
                    <a:pt x="2843530" y="0"/>
                    <a:pt x="0" y="2843530"/>
                    <a:pt x="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15418" t="0" r="-34675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67589" y="4058762"/>
            <a:ext cx="3168457" cy="316845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1500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464434" y="4255607"/>
            <a:ext cx="2774767" cy="2774767"/>
          </a:xfrm>
          <a:custGeom>
            <a:avLst/>
            <a:gdLst/>
            <a:ahLst/>
            <a:cxnLst/>
            <a:rect r="r" b="b" t="t" l="l"/>
            <a:pathLst>
              <a:path h="2774767" w="2774767">
                <a:moveTo>
                  <a:pt x="0" y="0"/>
                </a:moveTo>
                <a:lnTo>
                  <a:pt x="2774767" y="0"/>
                </a:lnTo>
                <a:lnTo>
                  <a:pt x="2774767" y="2774767"/>
                </a:lnTo>
                <a:lnTo>
                  <a:pt x="0" y="2774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4024593" y="-9366788"/>
            <a:ext cx="12900535" cy="11469748"/>
          </a:xfrm>
          <a:custGeom>
            <a:avLst/>
            <a:gdLst/>
            <a:ahLst/>
            <a:cxnLst/>
            <a:rect r="r" b="b" t="t" l="l"/>
            <a:pathLst>
              <a:path h="11469748" w="12900535">
                <a:moveTo>
                  <a:pt x="0" y="0"/>
                </a:moveTo>
                <a:lnTo>
                  <a:pt x="12900535" y="0"/>
                </a:lnTo>
                <a:lnTo>
                  <a:pt x="12900535" y="11469748"/>
                </a:lnTo>
                <a:lnTo>
                  <a:pt x="0" y="11469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691874">
            <a:off x="-2635416" y="9517481"/>
            <a:ext cx="12900535" cy="11469748"/>
          </a:xfrm>
          <a:custGeom>
            <a:avLst/>
            <a:gdLst/>
            <a:ahLst/>
            <a:cxnLst/>
            <a:rect r="r" b="b" t="t" l="l"/>
            <a:pathLst>
              <a:path h="11469748" w="12900535">
                <a:moveTo>
                  <a:pt x="0" y="0"/>
                </a:moveTo>
                <a:lnTo>
                  <a:pt x="12900535" y="0"/>
                </a:lnTo>
                <a:lnTo>
                  <a:pt x="12900535" y="11469748"/>
                </a:lnTo>
                <a:lnTo>
                  <a:pt x="0" y="114697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0319039">
            <a:off x="-645788" y="-5379589"/>
            <a:ext cx="7708584" cy="7435933"/>
          </a:xfrm>
          <a:custGeom>
            <a:avLst/>
            <a:gdLst/>
            <a:ahLst/>
            <a:cxnLst/>
            <a:rect r="r" b="b" t="t" l="l"/>
            <a:pathLst>
              <a:path h="7435933" w="7708584">
                <a:moveTo>
                  <a:pt x="0" y="0"/>
                </a:moveTo>
                <a:lnTo>
                  <a:pt x="7708584" y="0"/>
                </a:lnTo>
                <a:lnTo>
                  <a:pt x="7708584" y="7435933"/>
                </a:lnTo>
                <a:lnTo>
                  <a:pt x="0" y="7435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319113">
            <a:off x="-196908" y="9138480"/>
            <a:ext cx="7708584" cy="7435933"/>
          </a:xfrm>
          <a:custGeom>
            <a:avLst/>
            <a:gdLst/>
            <a:ahLst/>
            <a:cxnLst/>
            <a:rect r="r" b="b" t="t" l="l"/>
            <a:pathLst>
              <a:path h="7435933" w="7708584">
                <a:moveTo>
                  <a:pt x="0" y="0"/>
                </a:moveTo>
                <a:lnTo>
                  <a:pt x="7708584" y="0"/>
                </a:lnTo>
                <a:lnTo>
                  <a:pt x="7708584" y="7435933"/>
                </a:lnTo>
                <a:lnTo>
                  <a:pt x="0" y="7435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0319039">
            <a:off x="-645788" y="-6402464"/>
            <a:ext cx="7708584" cy="7435933"/>
          </a:xfrm>
          <a:custGeom>
            <a:avLst/>
            <a:gdLst/>
            <a:ahLst/>
            <a:cxnLst/>
            <a:rect r="r" b="b" t="t" l="l"/>
            <a:pathLst>
              <a:path h="7435933" w="7708584">
                <a:moveTo>
                  <a:pt x="0" y="0"/>
                </a:moveTo>
                <a:lnTo>
                  <a:pt x="7708584" y="0"/>
                </a:lnTo>
                <a:lnTo>
                  <a:pt x="7708584" y="7435933"/>
                </a:lnTo>
                <a:lnTo>
                  <a:pt x="0" y="74359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19113">
            <a:off x="-245046" y="10160222"/>
            <a:ext cx="7708584" cy="7435933"/>
          </a:xfrm>
          <a:custGeom>
            <a:avLst/>
            <a:gdLst/>
            <a:ahLst/>
            <a:cxnLst/>
            <a:rect r="r" b="b" t="t" l="l"/>
            <a:pathLst>
              <a:path h="7435933" w="7708584">
                <a:moveTo>
                  <a:pt x="0" y="0"/>
                </a:moveTo>
                <a:lnTo>
                  <a:pt x="7708584" y="0"/>
                </a:lnTo>
                <a:lnTo>
                  <a:pt x="7708584" y="7435933"/>
                </a:lnTo>
                <a:lnTo>
                  <a:pt x="0" y="74359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920233" y="3796946"/>
            <a:ext cx="3789237" cy="3789237"/>
          </a:xfrm>
          <a:custGeom>
            <a:avLst/>
            <a:gdLst/>
            <a:ahLst/>
            <a:cxnLst/>
            <a:rect r="r" b="b" t="t" l="l"/>
            <a:pathLst>
              <a:path h="3789237" w="3789237">
                <a:moveTo>
                  <a:pt x="0" y="0"/>
                </a:moveTo>
                <a:lnTo>
                  <a:pt x="3789237" y="0"/>
                </a:lnTo>
                <a:lnTo>
                  <a:pt x="3789237" y="3789237"/>
                </a:lnTo>
                <a:lnTo>
                  <a:pt x="0" y="378923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9410170" y="1890329"/>
            <a:ext cx="3553307" cy="3553307"/>
          </a:xfrm>
          <a:custGeom>
            <a:avLst/>
            <a:gdLst/>
            <a:ahLst/>
            <a:cxnLst/>
            <a:rect r="r" b="b" t="t" l="l"/>
            <a:pathLst>
              <a:path h="3553307" w="3553307">
                <a:moveTo>
                  <a:pt x="0" y="0"/>
                </a:moveTo>
                <a:lnTo>
                  <a:pt x="3553308" y="0"/>
                </a:lnTo>
                <a:lnTo>
                  <a:pt x="3553308" y="3553307"/>
                </a:lnTo>
                <a:lnTo>
                  <a:pt x="0" y="35533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889121" y="1890163"/>
            <a:ext cx="3553473" cy="3553473"/>
          </a:xfrm>
          <a:custGeom>
            <a:avLst/>
            <a:gdLst/>
            <a:ahLst/>
            <a:cxnLst/>
            <a:rect r="r" b="b" t="t" l="l"/>
            <a:pathLst>
              <a:path h="3553473" w="3553473">
                <a:moveTo>
                  <a:pt x="0" y="0"/>
                </a:moveTo>
                <a:lnTo>
                  <a:pt x="3553473" y="0"/>
                </a:lnTo>
                <a:lnTo>
                  <a:pt x="3553473" y="3553473"/>
                </a:lnTo>
                <a:lnTo>
                  <a:pt x="0" y="35534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961056" y="5691565"/>
            <a:ext cx="3557868" cy="3557868"/>
          </a:xfrm>
          <a:custGeom>
            <a:avLst/>
            <a:gdLst/>
            <a:ahLst/>
            <a:cxnLst/>
            <a:rect r="r" b="b" t="t" l="l"/>
            <a:pathLst>
              <a:path h="3557868" w="3557868">
                <a:moveTo>
                  <a:pt x="0" y="0"/>
                </a:moveTo>
                <a:lnTo>
                  <a:pt x="3557868" y="0"/>
                </a:lnTo>
                <a:lnTo>
                  <a:pt x="3557868" y="3557868"/>
                </a:lnTo>
                <a:lnTo>
                  <a:pt x="0" y="35578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410170" y="5691565"/>
            <a:ext cx="3566735" cy="3566735"/>
          </a:xfrm>
          <a:custGeom>
            <a:avLst/>
            <a:gdLst/>
            <a:ahLst/>
            <a:cxnLst/>
            <a:rect r="r" b="b" t="t" l="l"/>
            <a:pathLst>
              <a:path h="3566735" w="3566735">
                <a:moveTo>
                  <a:pt x="0" y="0"/>
                </a:moveTo>
                <a:lnTo>
                  <a:pt x="3566736" y="0"/>
                </a:lnTo>
                <a:lnTo>
                  <a:pt x="3566736" y="3566735"/>
                </a:lnTo>
                <a:lnTo>
                  <a:pt x="0" y="35667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2100963" y="91449"/>
            <a:ext cx="6187037" cy="14431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5"/>
              </a:lnSpc>
            </a:pPr>
            <a:r>
              <a:rPr lang="en-US" sz="8432">
                <a:solidFill>
                  <a:srgbClr val="FFFFFF"/>
                </a:solidFill>
                <a:latin typeface="Source Sans Pro Bold"/>
              </a:rPr>
              <a:t>Technology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531719" y="2574782"/>
            <a:ext cx="3310210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</a:rPr>
              <a:t>AI &amp; Machine Learning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59777" y="6730724"/>
            <a:ext cx="2960426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</a:rPr>
              <a:t>Data Analytics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010586" y="3005840"/>
            <a:ext cx="3310542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</a:rPr>
              <a:t>Cloud Computing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144000" y="6382732"/>
            <a:ext cx="4099076" cy="209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eague Spartan"/>
              </a:rPr>
              <a:t>Natural Language Processing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34289" y="3364688"/>
            <a:ext cx="4968476" cy="1369362"/>
            <a:chOff x="0" y="0"/>
            <a:chExt cx="23039797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039797" cy="6350000"/>
            </a:xfrm>
            <a:custGeom>
              <a:avLst/>
              <a:gdLst/>
              <a:ahLst/>
              <a:cxnLst/>
              <a:rect r="r" b="b" t="t" l="l"/>
              <a:pathLst>
                <a:path h="6350000" w="23039797">
                  <a:moveTo>
                    <a:pt x="11519898" y="0"/>
                  </a:moveTo>
                  <a:cubicBezTo>
                    <a:pt x="5157634" y="0"/>
                    <a:pt x="0" y="1421496"/>
                    <a:pt x="0" y="3175000"/>
                  </a:cubicBezTo>
                  <a:cubicBezTo>
                    <a:pt x="0" y="4928504"/>
                    <a:pt x="5157634" y="6350000"/>
                    <a:pt x="11519898" y="6350000"/>
                  </a:cubicBezTo>
                  <a:cubicBezTo>
                    <a:pt x="17882163" y="6350000"/>
                    <a:pt x="23039797" y="4928504"/>
                    <a:pt x="23039797" y="3175000"/>
                  </a:cubicBezTo>
                  <a:cubicBezTo>
                    <a:pt x="23039797" y="1421496"/>
                    <a:pt x="17882163" y="0"/>
                    <a:pt x="115198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4" id="4"/>
          <p:cNvSpPr/>
          <p:nvPr/>
        </p:nvSpPr>
        <p:spPr>
          <a:xfrm flipH="true" flipV="true">
            <a:off x="6362321" y="2254252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flipV="true">
            <a:off x="12191364" y="2254252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0"/>
            <a:ext cx="3897443" cy="4114800"/>
          </a:xfrm>
          <a:custGeom>
            <a:avLst/>
            <a:gdLst/>
            <a:ahLst/>
            <a:cxnLst/>
            <a:rect r="r" b="b" t="t" l="l"/>
            <a:pathLst>
              <a:path h="4114800" w="3897443">
                <a:moveTo>
                  <a:pt x="0" y="0"/>
                </a:moveTo>
                <a:lnTo>
                  <a:pt x="3897443" y="0"/>
                </a:lnTo>
                <a:lnTo>
                  <a:pt x="38974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60990" y="-31668"/>
            <a:ext cx="2527010" cy="2527010"/>
          </a:xfrm>
          <a:custGeom>
            <a:avLst/>
            <a:gdLst/>
            <a:ahLst/>
            <a:cxnLst/>
            <a:rect r="r" b="b" t="t" l="l"/>
            <a:pathLst>
              <a:path h="2527010" w="2527010">
                <a:moveTo>
                  <a:pt x="0" y="0"/>
                </a:moveTo>
                <a:lnTo>
                  <a:pt x="2527010" y="0"/>
                </a:lnTo>
                <a:lnTo>
                  <a:pt x="2527010" y="2527009"/>
                </a:lnTo>
                <a:lnTo>
                  <a:pt x="0" y="25270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8" id="8"/>
          <p:cNvGrpSpPr/>
          <p:nvPr/>
        </p:nvGrpSpPr>
        <p:grpSpPr>
          <a:xfrm rot="0">
            <a:off x="6864042" y="3364688"/>
            <a:ext cx="4968476" cy="1369362"/>
            <a:chOff x="0" y="0"/>
            <a:chExt cx="23039797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039797" cy="6350000"/>
            </a:xfrm>
            <a:custGeom>
              <a:avLst/>
              <a:gdLst/>
              <a:ahLst/>
              <a:cxnLst/>
              <a:rect r="r" b="b" t="t" l="l"/>
              <a:pathLst>
                <a:path h="6350000" w="23039797">
                  <a:moveTo>
                    <a:pt x="11519898" y="0"/>
                  </a:moveTo>
                  <a:cubicBezTo>
                    <a:pt x="5157634" y="0"/>
                    <a:pt x="0" y="1421496"/>
                    <a:pt x="0" y="3175000"/>
                  </a:cubicBezTo>
                  <a:cubicBezTo>
                    <a:pt x="0" y="4928504"/>
                    <a:pt x="5157634" y="6350000"/>
                    <a:pt x="11519898" y="6350000"/>
                  </a:cubicBezTo>
                  <a:cubicBezTo>
                    <a:pt x="17882163" y="6350000"/>
                    <a:pt x="23039797" y="4928504"/>
                    <a:pt x="23039797" y="3175000"/>
                  </a:cubicBezTo>
                  <a:cubicBezTo>
                    <a:pt x="23039797" y="1421496"/>
                    <a:pt x="17882163" y="0"/>
                    <a:pt x="115198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28700" y="3397976"/>
            <a:ext cx="4968476" cy="1336074"/>
            <a:chOff x="0" y="0"/>
            <a:chExt cx="23039797" cy="619563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039797" cy="6195635"/>
            </a:xfrm>
            <a:custGeom>
              <a:avLst/>
              <a:gdLst/>
              <a:ahLst/>
              <a:cxnLst/>
              <a:rect r="r" b="b" t="t" l="l"/>
              <a:pathLst>
                <a:path h="6195635" w="23039797">
                  <a:moveTo>
                    <a:pt x="11519898" y="0"/>
                  </a:moveTo>
                  <a:cubicBezTo>
                    <a:pt x="5157634" y="0"/>
                    <a:pt x="0" y="1386940"/>
                    <a:pt x="0" y="3097818"/>
                  </a:cubicBezTo>
                  <a:cubicBezTo>
                    <a:pt x="0" y="4808695"/>
                    <a:pt x="5157634" y="6195635"/>
                    <a:pt x="11519898" y="6195635"/>
                  </a:cubicBezTo>
                  <a:cubicBezTo>
                    <a:pt x="17882163" y="6195635"/>
                    <a:pt x="23039797" y="4808695"/>
                    <a:pt x="23039797" y="3097818"/>
                  </a:cubicBezTo>
                  <a:cubicBezTo>
                    <a:pt x="23039797" y="1386940"/>
                    <a:pt x="17882163" y="0"/>
                    <a:pt x="1151989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7122046" y="5222431"/>
            <a:ext cx="4209514" cy="4114800"/>
          </a:xfrm>
          <a:custGeom>
            <a:avLst/>
            <a:gdLst/>
            <a:ahLst/>
            <a:cxnLst/>
            <a:rect r="r" b="b" t="t" l="l"/>
            <a:pathLst>
              <a:path h="4114800" w="4209514">
                <a:moveTo>
                  <a:pt x="0" y="0"/>
                </a:moveTo>
                <a:lnTo>
                  <a:pt x="4209514" y="0"/>
                </a:lnTo>
                <a:lnTo>
                  <a:pt x="4209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348280" y="5065124"/>
            <a:ext cx="2319364" cy="2256109"/>
          </a:xfrm>
          <a:custGeom>
            <a:avLst/>
            <a:gdLst/>
            <a:ahLst/>
            <a:cxnLst/>
            <a:rect r="r" b="b" t="t" l="l"/>
            <a:pathLst>
              <a:path h="2256109" w="2319364">
                <a:moveTo>
                  <a:pt x="0" y="0"/>
                </a:moveTo>
                <a:lnTo>
                  <a:pt x="2319364" y="0"/>
                </a:lnTo>
                <a:lnTo>
                  <a:pt x="2319364" y="2256109"/>
                </a:lnTo>
                <a:lnTo>
                  <a:pt x="0" y="2256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03590" y="4914724"/>
            <a:ext cx="3999175" cy="3999175"/>
          </a:xfrm>
          <a:custGeom>
            <a:avLst/>
            <a:gdLst/>
            <a:ahLst/>
            <a:cxnLst/>
            <a:rect r="r" b="b" t="t" l="l"/>
            <a:pathLst>
              <a:path h="3999175" w="3999175">
                <a:moveTo>
                  <a:pt x="0" y="0"/>
                </a:moveTo>
                <a:lnTo>
                  <a:pt x="3999175" y="0"/>
                </a:lnTo>
                <a:lnTo>
                  <a:pt x="3999175" y="3999175"/>
                </a:lnTo>
                <a:lnTo>
                  <a:pt x="0" y="39991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734289" y="7279831"/>
            <a:ext cx="2513129" cy="2621256"/>
          </a:xfrm>
          <a:custGeom>
            <a:avLst/>
            <a:gdLst/>
            <a:ahLst/>
            <a:cxnLst/>
            <a:rect r="r" b="b" t="t" l="l"/>
            <a:pathLst>
              <a:path h="2621256" w="2513129">
                <a:moveTo>
                  <a:pt x="0" y="0"/>
                </a:moveTo>
                <a:lnTo>
                  <a:pt x="2513129" y="0"/>
                </a:lnTo>
                <a:lnTo>
                  <a:pt x="2513129" y="2621256"/>
                </a:lnTo>
                <a:lnTo>
                  <a:pt x="0" y="26212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84860" y="51435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178316" y="558743"/>
            <a:ext cx="6555973" cy="1285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FFFFF"/>
                </a:solidFill>
                <a:latin typeface="League Spartan"/>
              </a:rPr>
              <a:t>Competition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157820" y="3579495"/>
            <a:ext cx="4101480" cy="89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536"/>
              </a:lnSpc>
              <a:spcBef>
                <a:spcPct val="0"/>
              </a:spcBef>
            </a:pPr>
            <a:r>
              <a:rPr lang="en-US" sz="4800" spc="-120">
                <a:solidFill>
                  <a:srgbClr val="000000"/>
                </a:solidFill>
                <a:latin typeface="League Spartan"/>
              </a:rPr>
              <a:t>Studyable AI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65124" y="3799334"/>
            <a:ext cx="4954272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79"/>
              </a:lnSpc>
              <a:spcBef>
                <a:spcPct val="0"/>
              </a:spcBef>
            </a:pPr>
            <a:r>
              <a:rPr lang="en-US" sz="4799" spc="-95">
                <a:solidFill>
                  <a:srgbClr val="000000"/>
                </a:solidFill>
                <a:latin typeface="League Spartan"/>
              </a:rPr>
              <a:t>Smartsolve AI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172899" y="3580259"/>
            <a:ext cx="4350763" cy="89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7536"/>
              </a:lnSpc>
              <a:spcBef>
                <a:spcPct val="0"/>
              </a:spcBef>
            </a:pPr>
            <a:r>
              <a:rPr lang="en-US" sz="4800" spc="-120">
                <a:solidFill>
                  <a:srgbClr val="000000"/>
                </a:solidFill>
                <a:latin typeface="League Spartan"/>
              </a:rPr>
              <a:t>Justdone AI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81271" y="3357562"/>
            <a:ext cx="6210361" cy="6210361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B097">
                <a:alpha val="89804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5238958" y="2579749"/>
            <a:ext cx="6141764" cy="614176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D8054">
                <a:alpha val="89804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1105125" y="7237581"/>
            <a:ext cx="5162653" cy="1734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140"/>
              </a:lnSpc>
              <a:spcBef>
                <a:spcPct val="0"/>
              </a:spcBef>
            </a:pPr>
            <a:r>
              <a:rPr lang="en-US" sz="10100">
                <a:solidFill>
                  <a:srgbClr val="000000"/>
                </a:solidFill>
                <a:latin typeface="League Spartan"/>
              </a:rPr>
              <a:t>41.5%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89943" y="3412140"/>
            <a:ext cx="5039794" cy="1731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161"/>
              </a:lnSpc>
              <a:spcBef>
                <a:spcPct val="0"/>
              </a:spcBef>
            </a:pPr>
            <a:r>
              <a:rPr lang="en-US" sz="10115">
                <a:solidFill>
                  <a:srgbClr val="000000"/>
                </a:solidFill>
                <a:latin typeface="League Spartan"/>
              </a:rPr>
              <a:t>56.1%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0209" y="5344515"/>
            <a:ext cx="3299261" cy="2635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eague Spartan"/>
              </a:rPr>
              <a:t>Utilize AI tools daily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441941" y="3644932"/>
            <a:ext cx="4489020" cy="3513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3"/>
              </a:lnSpc>
            </a:pPr>
            <a:r>
              <a:rPr lang="en-US" sz="5002">
                <a:solidFill>
                  <a:srgbClr val="000000"/>
                </a:solidFill>
                <a:latin typeface="League Spartan"/>
              </a:rPr>
              <a:t>Value personalized learning tools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0" y="7708260"/>
            <a:ext cx="2527010" cy="2527010"/>
          </a:xfrm>
          <a:custGeom>
            <a:avLst/>
            <a:gdLst/>
            <a:ahLst/>
            <a:cxnLst/>
            <a:rect r="r" b="b" t="t" l="l"/>
            <a:pathLst>
              <a:path h="2527010" w="2527010">
                <a:moveTo>
                  <a:pt x="0" y="0"/>
                </a:moveTo>
                <a:lnTo>
                  <a:pt x="2527010" y="0"/>
                </a:lnTo>
                <a:lnTo>
                  <a:pt x="2527010" y="2527010"/>
                </a:lnTo>
                <a:lnTo>
                  <a:pt x="0" y="2527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10829736" y="923925"/>
            <a:ext cx="6429564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College and High School Students</a:t>
            </a:r>
            <a:r>
              <a:rPr lang="en-US" sz="5000">
                <a:solidFill>
                  <a:srgbClr val="000000"/>
                </a:solidFill>
                <a:latin typeface="League Spartan"/>
              </a:rPr>
              <a:t>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647000" y="1951488"/>
            <a:ext cx="10026418" cy="4671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16"/>
              </a:lnSpc>
            </a:pPr>
            <a:r>
              <a:rPr lang="en-US" sz="8869">
                <a:solidFill>
                  <a:srgbClr val="FFFFFF"/>
                </a:solidFill>
                <a:latin typeface="League Spartan"/>
              </a:rPr>
              <a:t>Student </a:t>
            </a:r>
          </a:p>
          <a:p>
            <a:pPr algn="l">
              <a:lnSpc>
                <a:spcPts val="12416"/>
              </a:lnSpc>
            </a:pPr>
            <a:r>
              <a:rPr lang="en-US" sz="8869">
                <a:solidFill>
                  <a:srgbClr val="FFFFFF"/>
                </a:solidFill>
                <a:latin typeface="League Spartan"/>
              </a:rPr>
              <a:t>Ages</a:t>
            </a:r>
          </a:p>
          <a:p>
            <a:pPr algn="l">
              <a:lnSpc>
                <a:spcPts val="12416"/>
              </a:lnSpc>
              <a:spcBef>
                <a:spcPct val="0"/>
              </a:spcBef>
            </a:pPr>
            <a:r>
              <a:rPr lang="en-US" sz="8869">
                <a:solidFill>
                  <a:srgbClr val="FFFFFF"/>
                </a:solidFill>
                <a:latin typeface="League Spartan"/>
              </a:rPr>
              <a:t>15-25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982121" y="1028700"/>
            <a:ext cx="14321791" cy="6898381"/>
            <a:chOff x="0" y="0"/>
            <a:chExt cx="19095721" cy="9197841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247775"/>
              <a:ext cx="9977873" cy="79500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1241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0389210" y="5656515"/>
              <a:ext cx="8706511" cy="23461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545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57412" y="2212437"/>
            <a:ext cx="2151016" cy="2163224"/>
          </a:xfrm>
          <a:custGeom>
            <a:avLst/>
            <a:gdLst/>
            <a:ahLst/>
            <a:cxnLst/>
            <a:rect r="r" b="b" t="t" l="l"/>
            <a:pathLst>
              <a:path h="2163224" w="2151016">
                <a:moveTo>
                  <a:pt x="0" y="0"/>
                </a:moveTo>
                <a:lnTo>
                  <a:pt x="2151017" y="0"/>
                </a:lnTo>
                <a:lnTo>
                  <a:pt x="2151017" y="2163224"/>
                </a:lnTo>
                <a:lnTo>
                  <a:pt x="0" y="2163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6146800" cy="10287000"/>
            <a:chOff x="0" y="0"/>
            <a:chExt cx="1618910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18910" cy="2709333"/>
            </a:xfrm>
            <a:custGeom>
              <a:avLst/>
              <a:gdLst/>
              <a:ahLst/>
              <a:cxnLst/>
              <a:rect r="r" b="b" t="t" l="l"/>
              <a:pathLst>
                <a:path h="2709333" w="1618910">
                  <a:moveTo>
                    <a:pt x="0" y="0"/>
                  </a:moveTo>
                  <a:lnTo>
                    <a:pt x="1618910" y="0"/>
                  </a:lnTo>
                  <a:lnTo>
                    <a:pt x="161891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618910" cy="276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50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16727488" y="-44"/>
            <a:ext cx="19050" cy="10287000"/>
          </a:xfrm>
          <a:prstGeom prst="line">
            <a:avLst/>
          </a:prstGeom>
          <a:ln cap="flat" w="476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399849" y="6558914"/>
            <a:ext cx="3867803" cy="3728042"/>
          </a:xfrm>
          <a:custGeom>
            <a:avLst/>
            <a:gdLst/>
            <a:ahLst/>
            <a:cxnLst/>
            <a:rect r="r" b="b" t="t" l="l"/>
            <a:pathLst>
              <a:path h="3728042" w="3867803">
                <a:moveTo>
                  <a:pt x="0" y="0"/>
                </a:moveTo>
                <a:lnTo>
                  <a:pt x="3867802" y="0"/>
                </a:lnTo>
                <a:lnTo>
                  <a:pt x="3867802" y="3728042"/>
                </a:lnTo>
                <a:lnTo>
                  <a:pt x="0" y="37280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583" t="0" r="-31897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568011" y="7552674"/>
            <a:ext cx="1010778" cy="101077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9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7757412" y="6159756"/>
            <a:ext cx="2151016" cy="2163224"/>
          </a:xfrm>
          <a:custGeom>
            <a:avLst/>
            <a:gdLst/>
            <a:ahLst/>
            <a:cxnLst/>
            <a:rect r="r" b="b" t="t" l="l"/>
            <a:pathLst>
              <a:path h="2163224" w="2151016">
                <a:moveTo>
                  <a:pt x="0" y="0"/>
                </a:moveTo>
                <a:lnTo>
                  <a:pt x="2151017" y="0"/>
                </a:lnTo>
                <a:lnTo>
                  <a:pt x="2151017" y="2163224"/>
                </a:lnTo>
                <a:lnTo>
                  <a:pt x="0" y="21632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203140" y="7387660"/>
            <a:ext cx="1870640" cy="1870640"/>
          </a:xfrm>
          <a:custGeom>
            <a:avLst/>
            <a:gdLst/>
            <a:ahLst/>
            <a:cxnLst/>
            <a:rect r="r" b="b" t="t" l="l"/>
            <a:pathLst>
              <a:path h="1870640" w="1870640">
                <a:moveTo>
                  <a:pt x="0" y="0"/>
                </a:moveTo>
                <a:lnTo>
                  <a:pt x="1870639" y="0"/>
                </a:lnTo>
                <a:lnTo>
                  <a:pt x="1870639" y="1870640"/>
                </a:lnTo>
                <a:lnTo>
                  <a:pt x="0" y="1870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985221" y="151836"/>
            <a:ext cx="4161579" cy="2668613"/>
          </a:xfrm>
          <a:custGeom>
            <a:avLst/>
            <a:gdLst/>
            <a:ahLst/>
            <a:cxnLst/>
            <a:rect r="r" b="b" t="t" l="l"/>
            <a:pathLst>
              <a:path h="2668613" w="4161579">
                <a:moveTo>
                  <a:pt x="0" y="0"/>
                </a:moveTo>
                <a:lnTo>
                  <a:pt x="4161579" y="0"/>
                </a:lnTo>
                <a:lnTo>
                  <a:pt x="4161579" y="2668613"/>
                </a:lnTo>
                <a:lnTo>
                  <a:pt x="0" y="26686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66010" y="1083236"/>
            <a:ext cx="1474225" cy="1293448"/>
          </a:xfrm>
          <a:custGeom>
            <a:avLst/>
            <a:gdLst/>
            <a:ahLst/>
            <a:cxnLst/>
            <a:rect r="r" b="b" t="t" l="l"/>
            <a:pathLst>
              <a:path h="1293448" w="1474225">
                <a:moveTo>
                  <a:pt x="0" y="0"/>
                </a:moveTo>
                <a:lnTo>
                  <a:pt x="1474226" y="0"/>
                </a:lnTo>
                <a:lnTo>
                  <a:pt x="1474226" y="1293449"/>
                </a:lnTo>
                <a:lnTo>
                  <a:pt x="0" y="12934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472449" y="454516"/>
            <a:ext cx="2429238" cy="574184"/>
          </a:xfrm>
          <a:custGeom>
            <a:avLst/>
            <a:gdLst/>
            <a:ahLst/>
            <a:cxnLst/>
            <a:rect r="r" b="b" t="t" l="l"/>
            <a:pathLst>
              <a:path h="574184" w="2429238">
                <a:moveTo>
                  <a:pt x="0" y="0"/>
                </a:moveTo>
                <a:lnTo>
                  <a:pt x="2429238" y="0"/>
                </a:lnTo>
                <a:lnTo>
                  <a:pt x="2429238" y="574184"/>
                </a:lnTo>
                <a:lnTo>
                  <a:pt x="0" y="5741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28700" y="3363374"/>
            <a:ext cx="4610100" cy="281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75"/>
              </a:lnSpc>
              <a:spcBef>
                <a:spcPct val="0"/>
              </a:spcBef>
            </a:pPr>
            <a:r>
              <a:rPr lang="en-US" sz="7500" u="none">
                <a:solidFill>
                  <a:srgbClr val="E2790A"/>
                </a:solidFill>
                <a:latin typeface="League Spartan"/>
              </a:rPr>
              <a:t>Our Market Strategy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70487" y="2524112"/>
            <a:ext cx="6721619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BDA8"/>
                </a:solidFill>
                <a:latin typeface="League Spartan"/>
              </a:rPr>
              <a:t>High Schools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59769" y="2709531"/>
            <a:ext cx="2151016" cy="10452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000000"/>
                </a:solidFill>
                <a:latin typeface="League Spartan"/>
              </a:rPr>
              <a:t>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509803" y="6372371"/>
            <a:ext cx="650947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70487" y="6560966"/>
            <a:ext cx="639755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BDA8"/>
                </a:solidFill>
                <a:latin typeface="League Spartan"/>
              </a:rPr>
              <a:t>Universities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67593" y="598733"/>
            <a:ext cx="4238951" cy="257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E2790A"/>
                </a:solidFill>
                <a:latin typeface="League Spartan"/>
              </a:rPr>
              <a:t>Study Buddy AI Chat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242309" y="1209090"/>
            <a:ext cx="1121628" cy="5350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3"/>
              </a:lnSpc>
            </a:pPr>
            <a:r>
              <a:rPr lang="en-US" sz="1059">
                <a:solidFill>
                  <a:srgbClr val="E2790A"/>
                </a:solidFill>
                <a:latin typeface="League Spartan"/>
              </a:rPr>
              <a:t>How should I study for my chem final?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450268" y="-5734874"/>
            <a:ext cx="12900535" cy="11469748"/>
          </a:xfrm>
          <a:custGeom>
            <a:avLst/>
            <a:gdLst/>
            <a:ahLst/>
            <a:cxnLst/>
            <a:rect r="r" b="b" t="t" l="l"/>
            <a:pathLst>
              <a:path h="11469748" w="12900535">
                <a:moveTo>
                  <a:pt x="0" y="0"/>
                </a:moveTo>
                <a:lnTo>
                  <a:pt x="12900536" y="0"/>
                </a:lnTo>
                <a:lnTo>
                  <a:pt x="12900536" y="11469748"/>
                </a:lnTo>
                <a:lnTo>
                  <a:pt x="0" y="114697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319039">
            <a:off x="-3042238" y="-2039925"/>
            <a:ext cx="7708584" cy="7435933"/>
          </a:xfrm>
          <a:custGeom>
            <a:avLst/>
            <a:gdLst/>
            <a:ahLst/>
            <a:cxnLst/>
            <a:rect r="r" b="b" t="t" l="l"/>
            <a:pathLst>
              <a:path h="7435933" w="7708584">
                <a:moveTo>
                  <a:pt x="0" y="0"/>
                </a:moveTo>
                <a:lnTo>
                  <a:pt x="7708584" y="0"/>
                </a:lnTo>
                <a:lnTo>
                  <a:pt x="7708584" y="7435933"/>
                </a:lnTo>
                <a:lnTo>
                  <a:pt x="0" y="74359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319039">
            <a:off x="-3042238" y="-3062800"/>
            <a:ext cx="7708584" cy="7435933"/>
          </a:xfrm>
          <a:custGeom>
            <a:avLst/>
            <a:gdLst/>
            <a:ahLst/>
            <a:cxnLst/>
            <a:rect r="r" b="b" t="t" l="l"/>
            <a:pathLst>
              <a:path h="7435933" w="7708584">
                <a:moveTo>
                  <a:pt x="0" y="0"/>
                </a:moveTo>
                <a:lnTo>
                  <a:pt x="7708584" y="0"/>
                </a:lnTo>
                <a:lnTo>
                  <a:pt x="7708584" y="7435933"/>
                </a:lnTo>
                <a:lnTo>
                  <a:pt x="0" y="7435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-5400000">
            <a:off x="2802824" y="6622765"/>
            <a:ext cx="7342512" cy="0"/>
          </a:xfrm>
          <a:prstGeom prst="line">
            <a:avLst/>
          </a:prstGeom>
          <a:ln cap="flat" w="47625">
            <a:solidFill>
              <a:srgbClr val="E2790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64384" y="-140226"/>
            <a:ext cx="4133401" cy="4133401"/>
          </a:xfrm>
          <a:custGeom>
            <a:avLst/>
            <a:gdLst/>
            <a:ahLst/>
            <a:cxnLst/>
            <a:rect r="r" b="b" t="t" l="l"/>
            <a:pathLst>
              <a:path h="4133401" w="4133401">
                <a:moveTo>
                  <a:pt x="0" y="0"/>
                </a:moveTo>
                <a:lnTo>
                  <a:pt x="4133402" y="0"/>
                </a:lnTo>
                <a:lnTo>
                  <a:pt x="4133402" y="4133402"/>
                </a:lnTo>
                <a:lnTo>
                  <a:pt x="0" y="4133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0" y="7435215"/>
            <a:ext cx="6323273" cy="6323273"/>
          </a:xfrm>
          <a:custGeom>
            <a:avLst/>
            <a:gdLst/>
            <a:ahLst/>
            <a:cxnLst/>
            <a:rect r="r" b="b" t="t" l="l"/>
            <a:pathLst>
              <a:path h="6323273" w="6323273">
                <a:moveTo>
                  <a:pt x="0" y="0"/>
                </a:moveTo>
                <a:lnTo>
                  <a:pt x="6323273" y="0"/>
                </a:lnTo>
                <a:lnTo>
                  <a:pt x="6323273" y="6323272"/>
                </a:lnTo>
                <a:lnTo>
                  <a:pt x="0" y="632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0811" y="5434896"/>
            <a:ext cx="2716902" cy="2000319"/>
          </a:xfrm>
          <a:custGeom>
            <a:avLst/>
            <a:gdLst/>
            <a:ahLst/>
            <a:cxnLst/>
            <a:rect r="r" b="b" t="t" l="l"/>
            <a:pathLst>
              <a:path h="2000319" w="2716902">
                <a:moveTo>
                  <a:pt x="0" y="0"/>
                </a:moveTo>
                <a:lnTo>
                  <a:pt x="2716901" y="0"/>
                </a:lnTo>
                <a:lnTo>
                  <a:pt x="2716901" y="2000319"/>
                </a:lnTo>
                <a:lnTo>
                  <a:pt x="0" y="2000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5418" y="8387080"/>
            <a:ext cx="5747854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89"/>
              </a:lnSpc>
            </a:pPr>
            <a:r>
              <a:rPr lang="en-US" sz="8824">
                <a:solidFill>
                  <a:srgbClr val="FFFFFF"/>
                </a:solidFill>
                <a:latin typeface="League Spartan"/>
              </a:rPr>
              <a:t>Revenue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158538" y="999375"/>
            <a:ext cx="5448126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341500"/>
                </a:solidFill>
                <a:latin typeface="League Spartan"/>
              </a:rPr>
              <a:t>Subscription Fees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40419" y="5230166"/>
            <a:ext cx="5284365" cy="1739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341500"/>
                </a:solidFill>
                <a:latin typeface="League Spartan"/>
              </a:rPr>
              <a:t>Institutional Licenses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786183" y="999375"/>
            <a:ext cx="6467498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341500"/>
                </a:solidFill>
                <a:latin typeface="League Spartan"/>
              </a:rPr>
              <a:t>Corporate Training Programs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22538" y="5220642"/>
            <a:ext cx="4824010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341500"/>
                </a:solidFill>
                <a:latin typeface="League Spartan"/>
              </a:rPr>
              <a:t>In-App Purchases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573768" y="7112942"/>
            <a:ext cx="4617667" cy="1970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League Spartan"/>
              </a:rPr>
              <a:t>Starting at $500/month for 100 users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83535" y="2889863"/>
            <a:ext cx="4872794" cy="1970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League Spartan"/>
              </a:rPr>
              <a:t>training packages ranging from $1,000 to $5,000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86506" y="7112942"/>
            <a:ext cx="4872794" cy="1970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League Spartan"/>
              </a:rPr>
              <a:t>Educational tools priced between $1.99 to $9.99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708152" y="2889863"/>
            <a:ext cx="6314386" cy="1970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  <a:latin typeface="League Spartan"/>
              </a:rPr>
              <a:t>Monthly ($9.99) and annual ($99.99) subscriptions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79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35732" y="-690289"/>
            <a:ext cx="11667578" cy="11667578"/>
          </a:xfrm>
          <a:custGeom>
            <a:avLst/>
            <a:gdLst/>
            <a:ahLst/>
            <a:cxnLst/>
            <a:rect r="r" b="b" t="t" l="l"/>
            <a:pathLst>
              <a:path h="11667578" w="11667578">
                <a:moveTo>
                  <a:pt x="0" y="0"/>
                </a:moveTo>
                <a:lnTo>
                  <a:pt x="11667578" y="0"/>
                </a:lnTo>
                <a:lnTo>
                  <a:pt x="11667578" y="11667578"/>
                </a:lnTo>
                <a:lnTo>
                  <a:pt x="0" y="116675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3" id="3"/>
          <p:cNvSpPr txBox="true"/>
          <p:nvPr/>
        </p:nvSpPr>
        <p:spPr>
          <a:xfrm rot="0">
            <a:off x="9511658" y="4301462"/>
            <a:ext cx="8422914" cy="1915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79"/>
              </a:lnSpc>
            </a:pPr>
            <a:r>
              <a:rPr lang="en-US" sz="11199">
                <a:solidFill>
                  <a:srgbClr val="000000"/>
                </a:solidFill>
                <a:latin typeface="League Spartan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DAGGA_76KJA</dc:identifier>
  <dcterms:modified xsi:type="dcterms:W3CDTF">2011-08-01T06:04:30Z</dcterms:modified>
  <cp:revision>1</cp:revision>
  <dc:title>StudyBuddy AI Investor Presentation</dc:title>
</cp:coreProperties>
</file>